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60" autoAdjust="0"/>
    <p:restoredTop sz="94660"/>
  </p:normalViewPr>
  <p:slideViewPr>
    <p:cSldViewPr snapToGrid="0">
      <p:cViewPr varScale="1">
        <p:scale>
          <a:sx n="30" d="100"/>
          <a:sy n="30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eb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25DC02-3E6C-4826-A470-5E5658D4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13" y="7198548"/>
            <a:ext cx="4733924" cy="4953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4FEB95D-D640-43FB-A44F-86879EED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8021256" y="5630895"/>
            <a:ext cx="741181" cy="394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DE6B0D-EB16-4A4F-9BF4-055B221C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538" y="6030368"/>
            <a:ext cx="3257550" cy="581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496359-3DAD-4926-9091-68BF1578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7251497" y="5948860"/>
            <a:ext cx="1510940" cy="6301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8C7E6F-8693-47B1-A1E9-70D85C05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513" y="6575397"/>
            <a:ext cx="4371975" cy="6191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174291" y="6603536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Joints, 3 Grados de Libertad.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00463" y="9432758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F6011-CAD0-4292-B3F5-A2F6CF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3"/>
          <a:stretch/>
        </p:blipFill>
        <p:spPr>
          <a:xfrm>
            <a:off x="14028513" y="5644105"/>
            <a:ext cx="4171950" cy="35191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005585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33D5E06E-4C26-4E25-86DD-35CFEA69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b="7632"/>
          <a:stretch/>
        </p:blipFill>
        <p:spPr>
          <a:xfrm>
            <a:off x="15892260" y="6549093"/>
            <a:ext cx="2870177" cy="630196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584922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7188237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2624804" y="5416351"/>
            <a:ext cx="1245512" cy="493607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Cadena a definir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12484267" y="5968917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Cadena Con robot y sus elementos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6017679" y="6659608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861609" y="6524561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3432"/>
              <a:gd name="adj4" fmla="val -181486"/>
              <a:gd name="adj5" fmla="val 61418"/>
              <a:gd name="adj6" fmla="val -2022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Joints de la cadena Cinemática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007020" y="721538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70725"/>
              <a:gd name="adj4" fmla="val -13860"/>
              <a:gd name="adj5" fmla="val 51727"/>
              <a:gd name="adj6" fmla="val -250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Valores de Denavit Hartenberg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8513229" y="7240696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977992" y="6087483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ED530EA-4F08-4088-8668-C7F158C9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40" y="5822770"/>
            <a:ext cx="3819525" cy="1324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43C662-19DF-4504-BC93-2FEF5D2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92" y="3866872"/>
            <a:ext cx="4170166" cy="204434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99231" y="6780121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4159405" y="14447209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6625" y="3956050"/>
            <a:ext cx="0" cy="3300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9987455" y="1220268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99231" y="4029812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Denavit – Hartenberg (DH)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99231" y="5822770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1976621" y="11674059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4472171" y="12255147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9936934" y="11101934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833D2-D2C4-4009-BF8C-E32CE6EE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775" y="3974086"/>
            <a:ext cx="3789913" cy="3295318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124605" y="5768516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5810608" y="4573946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85601"/>
              <a:gd name="adj6" fmla="val -1122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DOF Modelado con DH</a:t>
            </a:r>
          </a:p>
        </p:txBody>
      </p:sp>
    </p:spTree>
    <p:extLst>
      <p:ext uri="{BB962C8B-B14F-4D97-AF65-F5344CB8AC3E}">
        <p14:creationId xmlns:p14="http://schemas.microsoft.com/office/powerpoint/2010/main" val="7143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79FDE8-4C1A-4EB2-AD6B-66E1540A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42470" r="66081" b="30855"/>
          <a:stretch/>
        </p:blipFill>
        <p:spPr>
          <a:xfrm>
            <a:off x="8092498" y="5449045"/>
            <a:ext cx="3789913" cy="1951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EECB36-D7B8-4FCE-B53F-2293DD5E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>
          <a:xfrm>
            <a:off x="8044743" y="3945794"/>
            <a:ext cx="3906155" cy="1536320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09404" y="7092347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241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34959" y="4097919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(DH) IRB120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68066" y="6152762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098815" y="5482113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CF503C-463C-4A85-8A04-A2B6FB1AF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7" r="13033"/>
          <a:stretch/>
        </p:blipFill>
        <p:spPr>
          <a:xfrm>
            <a:off x="11930166" y="3956050"/>
            <a:ext cx="3024452" cy="34443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C0FE98F-0D9E-4DC9-B9B8-22FCDA0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63623"/>
          <a:stretch/>
        </p:blipFill>
        <p:spPr>
          <a:xfrm>
            <a:off x="14937143" y="3945794"/>
            <a:ext cx="1310181" cy="344431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4918442" y="3294588"/>
            <a:ext cx="1337557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174272"/>
              <a:gd name="adj6" fmla="val -12215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ABB de 6  DOF Modelado con DH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0CD17A-0848-4537-B4F1-243AD29FAF94}"/>
              </a:ext>
            </a:extLst>
          </p:cNvPr>
          <p:cNvCxnSpPr>
            <a:cxnSpLocks/>
          </p:cNvCxnSpPr>
          <p:nvPr/>
        </p:nvCxnSpPr>
        <p:spPr>
          <a:xfrm flipV="1">
            <a:off x="1495276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176BC354-DB01-4EA5-9527-0A34701A3077}"/>
              </a:ext>
            </a:extLst>
          </p:cNvPr>
          <p:cNvSpPr/>
          <p:nvPr/>
        </p:nvSpPr>
        <p:spPr>
          <a:xfrm>
            <a:off x="14998159" y="6795084"/>
            <a:ext cx="1296622" cy="616035"/>
          </a:xfrm>
          <a:prstGeom prst="borderCallout2">
            <a:avLst>
              <a:gd name="adj1" fmla="val -2336"/>
              <a:gd name="adj2" fmla="val 82151"/>
              <a:gd name="adj3" fmla="val -95416"/>
              <a:gd name="adj4" fmla="val 82944"/>
              <a:gd name="adj5" fmla="val -198752"/>
              <a:gd name="adj6" fmla="val 518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Cinemática Directa del modelo</a:t>
            </a:r>
          </a:p>
        </p:txBody>
      </p:sp>
    </p:spTree>
    <p:extLst>
      <p:ext uri="{BB962C8B-B14F-4D97-AF65-F5344CB8AC3E}">
        <p14:creationId xmlns:p14="http://schemas.microsoft.com/office/powerpoint/2010/main" val="33325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2A119-07D6-486E-B94D-0E228203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32220" r="33386" b="5621"/>
          <a:stretch/>
        </p:blipFill>
        <p:spPr>
          <a:xfrm>
            <a:off x="9706708" y="3782821"/>
            <a:ext cx="8043372" cy="454711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</p:spTree>
    <p:extLst>
      <p:ext uri="{BB962C8B-B14F-4D97-AF65-F5344CB8AC3E}">
        <p14:creationId xmlns:p14="http://schemas.microsoft.com/office/powerpoint/2010/main" val="179558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6725F-121C-4DFA-B1DF-99D4309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02" y="4149409"/>
            <a:ext cx="4933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FC9A59-16CF-451C-88A8-40B48594BA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133" y="2330058"/>
            <a:ext cx="7897527" cy="458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250962" y="5816351"/>
            <a:ext cx="1424496" cy="630196"/>
          </a:xfrm>
          <a:prstGeom prst="borderCallout2">
            <a:avLst>
              <a:gd name="adj1" fmla="val -370"/>
              <a:gd name="adj2" fmla="val 73850"/>
              <a:gd name="adj3" fmla="val -45119"/>
              <a:gd name="adj4" fmla="val 73332"/>
              <a:gd name="adj5" fmla="val -85691"/>
              <a:gd name="adj6" fmla="val 395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Reuleaux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9754037" y="2929883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4550"/>
              <a:gd name="adj6" fmla="val 1549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Tópicos Control de Joints del Robot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9549310" y="4694659"/>
            <a:ext cx="1424496" cy="687166"/>
          </a:xfrm>
          <a:prstGeom prst="borderCallout2">
            <a:avLst>
              <a:gd name="adj1" fmla="val -695"/>
              <a:gd name="adj2" fmla="val 99781"/>
              <a:gd name="adj3" fmla="val -5230"/>
              <a:gd name="adj4" fmla="val 119380"/>
              <a:gd name="adj5" fmla="val -54337"/>
              <a:gd name="adj6" fmla="val 1283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de actualización de estado de los Joints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4550D2DC-65B9-4564-AF6B-AAB345DF234A}"/>
              </a:ext>
            </a:extLst>
          </p:cNvPr>
          <p:cNvSpPr/>
          <p:nvPr/>
        </p:nvSpPr>
        <p:spPr>
          <a:xfrm>
            <a:off x="11238280" y="5759381"/>
            <a:ext cx="1715719" cy="687166"/>
          </a:xfrm>
          <a:prstGeom prst="borderCallout2">
            <a:avLst>
              <a:gd name="adj1" fmla="val 81193"/>
              <a:gd name="adj2" fmla="val 99781"/>
              <a:gd name="adj3" fmla="val 53262"/>
              <a:gd name="adj4" fmla="val 148301"/>
              <a:gd name="adj5" fmla="val -93819"/>
              <a:gd name="adj6" fmla="val 16934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Interfaz GUI de Matemática y Cinemática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D361A66-516B-4AEA-987C-C37206648930}"/>
              </a:ext>
            </a:extLst>
          </p:cNvPr>
          <p:cNvSpPr/>
          <p:nvPr/>
        </p:nvSpPr>
        <p:spPr>
          <a:xfrm>
            <a:off x="16963210" y="4379561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97674"/>
              <a:gd name="adj6" fmla="val -6128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 con Espacio de Trabajo (Reuleaux)</a:t>
            </a:r>
          </a:p>
        </p:txBody>
      </p:sp>
    </p:spTree>
    <p:extLst>
      <p:ext uri="{BB962C8B-B14F-4D97-AF65-F5344CB8AC3E}">
        <p14:creationId xmlns:p14="http://schemas.microsoft.com/office/powerpoint/2010/main" val="135164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7463FE-FC5B-4324-9D85-3253057E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59" y="4466824"/>
            <a:ext cx="7458075" cy="187642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6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321DDA-66AB-4132-B9EB-291A128D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22" y="4666848"/>
            <a:ext cx="4191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82C3B0-C097-453A-88B2-EC26D52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36" y="6819899"/>
            <a:ext cx="7115175" cy="1609725"/>
          </a:xfrm>
          <a:prstGeom prst="rect">
            <a:avLst/>
          </a:prstGeom>
        </p:spPr>
      </p:pic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7630880" y="6544451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03618"/>
              <a:gd name="adj6" fmla="val 17582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Servicio de ROS con parámetro PID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6244396" y="7309663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63834"/>
              <a:gd name="adj5" fmla="val 16430"/>
              <a:gd name="adj6" fmla="val -909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Objetos en C++ con Información del PID a Configurar.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781C81C7-FE5C-46D1-83B9-65DB887BA17A}"/>
              </a:ext>
            </a:extLst>
          </p:cNvPr>
          <p:cNvSpPr/>
          <p:nvPr/>
        </p:nvSpPr>
        <p:spPr>
          <a:xfrm>
            <a:off x="7630880" y="7685816"/>
            <a:ext cx="1245512" cy="743808"/>
          </a:xfrm>
          <a:prstGeom prst="borderCallout2">
            <a:avLst>
              <a:gd name="adj1" fmla="val 80821"/>
              <a:gd name="adj2" fmla="val 99781"/>
              <a:gd name="adj3" fmla="val 80535"/>
              <a:gd name="adj4" fmla="val 130857"/>
              <a:gd name="adj5" fmla="val 16539"/>
              <a:gd name="adj6" fmla="val 1941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Respuesta del servicio</a:t>
            </a:r>
          </a:p>
        </p:txBody>
      </p:sp>
    </p:spTree>
    <p:extLst>
      <p:ext uri="{BB962C8B-B14F-4D97-AF65-F5344CB8AC3E}">
        <p14:creationId xmlns:p14="http://schemas.microsoft.com/office/powerpoint/2010/main" val="283061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3965</TotalTime>
  <Words>1006</Words>
  <Application>Microsoft Office PowerPoint</Application>
  <PresentationFormat>Personalizado</PresentationFormat>
  <Paragraphs>236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119</cp:revision>
  <dcterms:created xsi:type="dcterms:W3CDTF">2019-01-20T17:33:17Z</dcterms:created>
  <dcterms:modified xsi:type="dcterms:W3CDTF">2019-08-20T21:05:40Z</dcterms:modified>
</cp:coreProperties>
</file>